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0688638" cy="7562850"/>
  <p:notesSz cx="6858000" cy="9144000"/>
  <p:defaultTextStyle>
    <a:defPPr>
      <a:defRPr lang="it-IT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0A20"/>
    <a:srgbClr val="778A8D"/>
    <a:srgbClr val="113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4" autoAdjust="0"/>
  </p:normalViewPr>
  <p:slideViewPr>
    <p:cSldViewPr snapToGrid="0" snapToObjects="1">
      <p:cViewPr varScale="1">
        <p:scale>
          <a:sx n="90" d="100"/>
          <a:sy n="90" d="100"/>
        </p:scale>
        <p:origin x="978" y="84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19900" y="6225654"/>
            <a:ext cx="2489299" cy="1076845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5426723" y="6225654"/>
            <a:ext cx="2489218" cy="1076845"/>
          </a:xfrm>
          <a:prstGeom prst="rect">
            <a:avLst/>
          </a:prstGeom>
        </p:spPr>
        <p:txBody>
          <a:bodyPr lIns="72000" tIns="36000" rIns="72000" bIns="36000"/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DE" dirty="0"/>
              <a:t>Herr Mustermann</a:t>
            </a:r>
            <a:br>
              <a:rPr lang="de-DE" dirty="0"/>
            </a:br>
            <a:r>
              <a:rPr lang="de-DE" dirty="0"/>
              <a:t>E-Mail: </a:t>
            </a:r>
            <a:r>
              <a:rPr lang="de-DE" dirty="0" err="1"/>
              <a:t>info@musterfirma.com</a:t>
            </a:r>
            <a:br>
              <a:rPr lang="de-DE" dirty="0"/>
            </a:br>
            <a:r>
              <a:rPr lang="de-DE" dirty="0"/>
              <a:t>T: 0049 / 0000 123456</a:t>
            </a:r>
            <a:br>
              <a:rPr lang="de-DE" dirty="0"/>
            </a:br>
            <a:r>
              <a:rPr lang="de-DE" dirty="0"/>
              <a:t>M: 0049 / 0000 123456</a:t>
            </a:r>
          </a:p>
          <a:p>
            <a:pPr lvl="0"/>
            <a:endParaRPr lang="de-DE" dirty="0"/>
          </a:p>
        </p:txBody>
      </p:sp>
      <p:sp>
        <p:nvSpPr>
          <p:cNvPr id="13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2819258" y="6225654"/>
            <a:ext cx="2489079" cy="1076845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DE" dirty="0"/>
              <a:t>Informationen hier einfügen</a:t>
            </a:r>
          </a:p>
        </p:txBody>
      </p:sp>
      <p:sp>
        <p:nvSpPr>
          <p:cNvPr id="14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8102199" y="6290733"/>
            <a:ext cx="2362083" cy="9482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Firmenlogo </a:t>
            </a:r>
            <a:r>
              <a:rPr lang="it-IT" dirty="0" err="1"/>
              <a:t>einfügen</a:t>
            </a:r>
            <a:endParaRPr lang="it-IT" dirty="0"/>
          </a:p>
          <a:p>
            <a:r>
              <a:rPr lang="it-IT" dirty="0" err="1"/>
              <a:t>Insert</a:t>
            </a:r>
            <a:r>
              <a:rPr lang="it-IT" dirty="0"/>
              <a:t> your Logo</a:t>
            </a:r>
          </a:p>
        </p:txBody>
      </p:sp>
    </p:spTree>
    <p:extLst>
      <p:ext uri="{BB962C8B-B14F-4D97-AF65-F5344CB8AC3E}">
        <p14:creationId xmlns:p14="http://schemas.microsoft.com/office/powerpoint/2010/main" val="14266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/>
          <p:cNvSpPr txBox="1">
            <a:spLocks/>
          </p:cNvSpPr>
          <p:nvPr userDrawn="1"/>
        </p:nvSpPr>
        <p:spPr>
          <a:xfrm>
            <a:off x="516219" y="6225654"/>
            <a:ext cx="2726352" cy="1076845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 algn="l" defTabSz="5214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 kern="1200">
                <a:solidFill>
                  <a:srgbClr val="11395D"/>
                </a:solidFill>
                <a:latin typeface="Arial"/>
                <a:ea typeface="+mn-ea"/>
                <a:cs typeface="Arial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41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19901" y="6225654"/>
            <a:ext cx="2484000" cy="1076845"/>
          </a:xfrm>
          <a:prstGeom prst="rect">
            <a:avLst/>
          </a:prstGeom>
          <a:noFill/>
          <a:ln w="25400" cap="sq">
            <a:solidFill>
              <a:srgbClr val="778A8D">
                <a:alpha val="49000"/>
              </a:srgb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778A8D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9901" y="6062132"/>
            <a:ext cx="14927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0" i="0" u="none" strike="noStrike" kern="1200" baseline="30000" dirty="0">
                <a:solidFill>
                  <a:srgbClr val="778A8D"/>
                </a:solidFill>
                <a:latin typeface="Arial"/>
                <a:ea typeface="+mn-ea"/>
                <a:cs typeface="Arial"/>
              </a:rPr>
              <a:t>Additional information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825635" y="6062132"/>
            <a:ext cx="176205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it-IT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baseline="30000">
                <a:solidFill>
                  <a:srgbClr val="778A8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Zusätzliche Informationen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431369" y="6062132"/>
            <a:ext cx="23406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baseline="30000">
                <a:solidFill>
                  <a:srgbClr val="778A8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b="1" dirty="0">
                <a:solidFill>
                  <a:srgbClr val="CC0A20"/>
                </a:solidFill>
              </a:rPr>
              <a:t>Send data to / Daten </a:t>
            </a:r>
            <a:r>
              <a:rPr lang="it-IT" b="1" dirty="0" err="1">
                <a:solidFill>
                  <a:srgbClr val="CC0A20"/>
                </a:solidFill>
              </a:rPr>
              <a:t>senden</a:t>
            </a:r>
            <a:r>
              <a:rPr lang="it-IT" b="1" dirty="0">
                <a:solidFill>
                  <a:srgbClr val="CC0A20"/>
                </a:solidFill>
              </a:rPr>
              <a:t> an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825635" y="6225654"/>
            <a:ext cx="2484000" cy="1076845"/>
          </a:xfrm>
          <a:prstGeom prst="rect">
            <a:avLst/>
          </a:prstGeom>
          <a:noFill/>
          <a:ln w="25400" cap="sq">
            <a:solidFill>
              <a:srgbClr val="778A8D">
                <a:alpha val="49000"/>
              </a:srgb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778A8D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31369" y="6225654"/>
            <a:ext cx="2484000" cy="1076845"/>
          </a:xfrm>
          <a:prstGeom prst="rect">
            <a:avLst/>
          </a:prstGeom>
          <a:noFill/>
          <a:ln w="25400" cap="sq">
            <a:solidFill>
              <a:srgbClr val="778A8D">
                <a:alpha val="49000"/>
              </a:srgb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778A8D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037102" y="6225654"/>
            <a:ext cx="2484000" cy="1076845"/>
          </a:xfrm>
          <a:prstGeom prst="rect">
            <a:avLst/>
          </a:prstGeom>
          <a:noFill/>
          <a:ln w="25400" cap="sq">
            <a:solidFill>
              <a:srgbClr val="778A8D">
                <a:alpha val="49000"/>
              </a:srgb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778A8D"/>
              </a:solidFill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immagine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895662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Benutzerdefiniert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Arial</vt:lpstr>
      <vt:lpstr>Tema di Office</vt:lpstr>
      <vt:lpstr>PowerPoint-Präsentation</vt:lpstr>
    </vt:vector>
  </TitlesOfParts>
  <Manager/>
  <Company>ASPION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ASPION G-Log 2 App</dc:title>
  <dc:subject/>
  <dc:creator>info@aspion.de</dc:creator>
  <cp:keywords/>
  <dc:description/>
  <cp:lastModifiedBy>ASPION Admin</cp:lastModifiedBy>
  <cp:revision>37</cp:revision>
  <dcterms:created xsi:type="dcterms:W3CDTF">2018-02-15T11:19:09Z</dcterms:created>
  <dcterms:modified xsi:type="dcterms:W3CDTF">2021-06-24T11:45:23Z</dcterms:modified>
  <cp:category/>
</cp:coreProperties>
</file>